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70" r:id="rId4"/>
    <p:sldId id="26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CCFF66"/>
    <a:srgbClr val="00FF00"/>
    <a:srgbClr val="FF66CC"/>
    <a:srgbClr val="FFFF66"/>
    <a:srgbClr val="FF99CC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234" autoAdjust="0"/>
    <p:restoredTop sz="94728" autoAdjust="0"/>
  </p:normalViewPr>
  <p:slideViewPr>
    <p:cSldViewPr>
      <p:cViewPr>
        <p:scale>
          <a:sx n="75" d="100"/>
          <a:sy n="75" d="100"/>
        </p:scale>
        <p:origin x="-5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061F-CB27-414E-8378-5F33D29B6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8AF4-FCF1-49D0-A339-57FE66059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D813-0271-4ABE-9F3C-08C2DF8C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2D4F-E0CC-4814-A14B-A4C011448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3DAE5-267B-4547-B993-72FE9244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552B3-5A55-4A07-9C99-923E92312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AAA0-6CF9-4945-9FC1-1DC5A782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C244-6BE1-48CE-9D49-B470DB2B9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28BE-F141-4FDA-9A84-7A2A7BC31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4AE9F-4A54-49F7-94F1-4727CB694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E4DD-7817-4BD7-89A7-DB216142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7D27193-09AD-4E28-ABD3-AB03646C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05200" y="1066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accent2"/>
                </a:solidFill>
              </a:rPr>
              <a:t>Kể chuyện</a:t>
            </a:r>
            <a:r>
              <a:rPr lang="en-US" sz="2800" b="1"/>
              <a:t> 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Kể chuyện đã nghe,đã đọc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2971800"/>
            <a:ext cx="8458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/>
              <a:t>Đề bài:</a:t>
            </a:r>
          </a:p>
          <a:p>
            <a:pPr>
              <a:spcBef>
                <a:spcPct val="50000"/>
              </a:spcBef>
            </a:pPr>
            <a:r>
              <a:rPr lang="en-US" sz="2800"/>
              <a:t>     </a:t>
            </a:r>
            <a:r>
              <a:rPr lang="en-US" sz="2800" b="1"/>
              <a:t>Kể lại một câu chuyện nói về lòng dũng cảm mà em đã được nghe hoặc được đọc.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943600" y="40386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209800" y="44958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181600" y="44958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 animBg="1"/>
      <p:bldP spid="5129" grpId="0"/>
      <p:bldP spid="5130" grpId="0" animBg="1"/>
      <p:bldP spid="5131" grpId="0" animBg="1"/>
      <p:bldP spid="5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Nội dung biểu hiện của lòng dũng cảm 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4800" y="762000"/>
            <a:ext cx="85344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3399"/>
                </a:solidFill>
              </a:rPr>
              <a:t>Dũng cảm trong chiến đấu.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4800" y="1295400"/>
            <a:ext cx="85344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3399"/>
                </a:solidFill>
              </a:rPr>
              <a:t>Dũng cảm trong đấu tranh chống thiên tai.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0988" y="1828800"/>
            <a:ext cx="85344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3399"/>
                </a:solidFill>
              </a:rPr>
              <a:t>Dũng cảm trong đấu tranh vì lẽ phải.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85344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3399"/>
                </a:solidFill>
              </a:rPr>
              <a:t>Dũng cảm trong đấu tranh với bản thân mình.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33400" y="30480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Những truyện về lòng dũng cảm: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3400" y="3657600"/>
            <a:ext cx="8229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</a:t>
            </a:r>
            <a:r>
              <a:rPr lang="en-US" sz="2400" b="1">
                <a:solidFill>
                  <a:srgbClr val="000066"/>
                </a:solidFill>
              </a:rPr>
              <a:t>Truyện cổ tích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</a:rPr>
              <a:t>Truyện về các anh hùng trong lịch sử đấu tranh chống ngoại xâm của dân tộc ta 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</a:rPr>
              <a:t>Truyện hoặc các tin tức đăng trên báo chí ca ngợi các tấm gương dũng cảm quên mình cứu dân.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</a:rPr>
              <a:t>Truyện thiếu nhi.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299" grpId="0"/>
      <p:bldP spid="12302" grpId="0"/>
      <p:bldP spid="123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qqqqqqqqqqqqqqq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0050"/>
            <a:ext cx="8229600" cy="5886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4" descr="bach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419100"/>
            <a:ext cx="8178800" cy="5867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7800"/>
            <a:ext cx="8305800" cy="3200400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u="sng" smtClean="0">
                <a:solidFill>
                  <a:srgbClr val="FF0000"/>
                </a:solidFill>
              </a:rPr>
              <a:t>Cách kể chuyện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-</a:t>
            </a:r>
            <a:r>
              <a:rPr lang="en-US" sz="2800" b="1" smtClean="0">
                <a:solidFill>
                  <a:schemeClr val="accent2"/>
                </a:solidFill>
              </a:rPr>
              <a:t>Giới thiệu tên câu chuyện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    + Nêu tên câu chuyện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    + Nêu tên nhân vật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- Kể diễn biến của câu chuyện , nhấn mạnh hành động anh hùng, dũng cảm của nhân vật</a:t>
            </a:r>
            <a:r>
              <a:rPr lang="en-US" sz="2800" b="1" smtClean="0"/>
              <a:t>. 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22300" y="3695700"/>
            <a:ext cx="8293100" cy="24765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2700000" scaled="1"/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u="sng">
                <a:solidFill>
                  <a:srgbClr val="FF0000"/>
                </a:solidFill>
              </a:rPr>
              <a:t>Yêu cầu khi  kể chuyện: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66"/>
                </a:solidFill>
              </a:rPr>
              <a:t>-</a:t>
            </a:r>
            <a:r>
              <a:rPr lang="en-US" sz="2800" b="1"/>
              <a:t>  </a:t>
            </a:r>
            <a:r>
              <a:rPr lang="en-US" sz="2800" b="1">
                <a:solidFill>
                  <a:schemeClr val="accent2"/>
                </a:solidFill>
              </a:rPr>
              <a:t>Nội dung đảm bảo đúng theo yêu cầu đề bài.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-  Cách kể ( lời kể rõ ràng, rành mạch), kết hợp điệu bộ , cử chỉ.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-  Cách dùng từ,đặt câu khi kể.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  <p:bldP spid="1843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215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Default Design</vt:lpstr>
      <vt:lpstr>Slide 1</vt:lpstr>
      <vt:lpstr>Slide 2</vt:lpstr>
      <vt:lpstr>Slide 3</vt:lpstr>
      <vt:lpstr>Slide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RANDYTUAN</dc:creator>
  <cp:lastModifiedBy>CSTeam</cp:lastModifiedBy>
  <cp:revision>12</cp:revision>
  <dcterms:created xsi:type="dcterms:W3CDTF">2010-03-10T13:12:50Z</dcterms:created>
  <dcterms:modified xsi:type="dcterms:W3CDTF">2016-06-30T01:56:35Z</dcterms:modified>
</cp:coreProperties>
</file>